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911" r:id="rId2"/>
    <p:sldId id="914" r:id="rId3"/>
    <p:sldId id="930" r:id="rId4"/>
    <p:sldId id="931" r:id="rId5"/>
    <p:sldId id="932" r:id="rId6"/>
    <p:sldId id="933" r:id="rId7"/>
    <p:sldId id="915" r:id="rId8"/>
    <p:sldId id="916" r:id="rId9"/>
    <p:sldId id="917" r:id="rId10"/>
    <p:sldId id="918" r:id="rId11"/>
    <p:sldId id="919" r:id="rId12"/>
    <p:sldId id="920" r:id="rId13"/>
    <p:sldId id="921" r:id="rId14"/>
    <p:sldId id="922" r:id="rId15"/>
    <p:sldId id="923" r:id="rId16"/>
    <p:sldId id="924" r:id="rId17"/>
    <p:sldId id="925" r:id="rId18"/>
    <p:sldId id="926" r:id="rId19"/>
    <p:sldId id="929" r:id="rId20"/>
    <p:sldId id="980" r:id="rId21"/>
    <p:sldId id="92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931FE-1AE5-594F-88C1-4CB42F3A32B9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23E79-E5FE-5C4A-8C64-BEC54ED427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78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7473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011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202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219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839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480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468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136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2345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247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8724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845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892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911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315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605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6253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037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4464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4692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431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B02E6-2A79-D845-8F3D-8411C922D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138849-76B1-D54C-8C38-B0B05D461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FFF1F-E199-764B-A509-2AA47BA53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5AB35-73AC-394A-ABD4-F833AE5F507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DB14A-C030-924E-8038-FA5166421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ED0B3-A236-F045-993B-EDCBD8BE8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6FE79-1AD3-BD46-9DCA-CC9103A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76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6EE85-6856-5548-B441-EA636C0BD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5BA80C-8E3C-9B4A-B6B1-3E1381BBF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BF124-0C2F-1A44-960A-B76EED154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5AB35-73AC-394A-ABD4-F833AE5F507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526DD-FA14-8148-BB9F-190341F70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5FF30-58D2-BC45-9B8D-A4133AE1C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6FE79-1AD3-BD46-9DCA-CC9103A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265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ED34FB-559E-AE4A-9032-98A0EB0EB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874DF1-32EE-D946-81F7-8230FE892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BB389-15AB-5546-84A0-E6846CFF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5AB35-73AC-394A-ABD4-F833AE5F507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2378B-0763-9D4A-B681-C50255055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ED89F-628B-A340-9BE7-33131356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6FE79-1AD3-BD46-9DCA-CC9103A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34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6ADF4-DD47-B24A-BEFA-C4B8310E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2233C-2579-7841-971D-19DC002C4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95400-9C94-1442-BEB5-5EB876AD7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5AB35-73AC-394A-ABD4-F833AE5F507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91786-2BB2-BF4C-BC63-4238F70B1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EE4AD-5C71-FB48-8480-85446F75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6FE79-1AD3-BD46-9DCA-CC9103A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99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8420C-72EC-664C-8A7A-6BDE24312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B05CC-D643-C24B-8A68-916286EC9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85980-6D5A-B54F-A005-D3702BB51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5AB35-73AC-394A-ABD4-F833AE5F507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1C11C-AED8-F940-84DE-2DFA325A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0E39A-145C-DE4D-BCEF-FDB9D0CBB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6FE79-1AD3-BD46-9DCA-CC9103A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95495-DFD3-9E46-95F5-4665DC719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2F0E9-73C4-6E45-BF64-735B02259A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80428-1F7A-BE4A-8967-3A58D50526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E327F-ED21-1549-AF4E-1F7B3FB5F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5AB35-73AC-394A-ABD4-F833AE5F507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CEE3B-A46F-FA40-A302-A104D8AB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1DE8A-7B33-2D49-9447-F5E6A06A4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6FE79-1AD3-BD46-9DCA-CC9103A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8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EA4C5-0108-5242-8B01-947102FF1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A2AC2-99B2-DF46-9980-47ACFAFAC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E4D40-8312-6F4B-A6E0-5E2F206EBA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8106FC-6BE8-CB4C-B738-D87B73081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91B4D-BC53-0E4E-A274-04FD32851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56AC82-BD9C-E740-8492-CC1C4FE74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5AB35-73AC-394A-ABD4-F833AE5F507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096D00-392F-B449-8D1F-B6108F1AD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6DCAA-312F-214B-936E-CA499C51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6FE79-1AD3-BD46-9DCA-CC9103A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35A98-CFFA-D548-95CC-43C5F990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8E4784-6422-E149-8C69-35029CBB7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5AB35-73AC-394A-ABD4-F833AE5F507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D253A-B70F-EE40-AFC0-D713DBCF4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8D5ED-A697-B84D-BBB0-EB8B654F9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6FE79-1AD3-BD46-9DCA-CC9103A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4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C73B4-0D3B-D94A-BD32-D65308787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5AB35-73AC-394A-ABD4-F833AE5F507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904CDA-8452-0741-9A63-69915FF67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343E7-0EA2-9349-804E-13F523CC5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6FE79-1AD3-BD46-9DCA-CC9103A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46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29980-0FF3-C249-8565-97AE0D49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A0B11-D235-C149-837B-3A19071EA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EDC6A-BC75-0F4F-B8ED-E8F415F17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30EA7-7CAF-8346-9BD2-FEF2B59C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5AB35-73AC-394A-ABD4-F833AE5F507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8E0D8-4C94-8343-A91C-CAEA9448D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4B934-FD8E-6041-ACB7-DDAE01AD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6FE79-1AD3-BD46-9DCA-CC9103A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73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3B4ED-9C43-4E49-A4A5-7ECCE54EF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E6C8C4-0722-B145-9594-53EF20DF98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F416F-1088-BC41-A3F6-99890F003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C3DC76-F5EA-E24A-A489-977A916D6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5AB35-73AC-394A-ABD4-F833AE5F507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E1238-0CF9-1740-B3AB-3A835EFB2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29979-F9E0-274A-8EF3-FC671DC97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6FE79-1AD3-BD46-9DCA-CC9103A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90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21E1F2-037F-E84E-8CF0-B3941A336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7D6B8-91AE-B84F-AC2F-451FABA38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58143-ED96-D14A-A46E-E7B5B96DE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5AB35-73AC-394A-ABD4-F833AE5F507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CA6FF-04E5-FD49-9C8E-57F8C70CC3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DC54-5A85-0B4E-8EC5-647957DE3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26FE79-1AD3-BD46-9DCA-CC9103A10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57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9DD5-223F-BC42-86CC-67439F793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7350" y="1200152"/>
            <a:ext cx="6631750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From metagenomic short reads to an </a:t>
            </a: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anvi’o merged profile database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2F08BB-6657-9C42-B77C-81CB0C219AA5}"/>
              </a:ext>
            </a:extLst>
          </p:cNvPr>
          <p:cNvSpPr txBox="1"/>
          <p:nvPr/>
        </p:nvSpPr>
        <p:spPr>
          <a:xfrm>
            <a:off x="8597349" y="6480313"/>
            <a:ext cx="3594632" cy="377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http://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merenlab.org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/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momics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uLnTx/>
              <a:uFillTx/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033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AD65C0-59C2-DB49-9A6D-18015BA5A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63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D98D9-8793-D94A-90C8-9A5FC252D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47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9AA4B-9673-2642-B40A-34D19226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41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5B6771-DF75-C644-AD0D-8E20DF07F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22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0465F6-F378-4B4D-9009-6AD38E5B2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09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F6D719-159C-9E42-B07F-D3C7A18D8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51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D0AAD-A651-5A4F-8435-D83B1EF2A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04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553E80-3E21-F441-BA90-0D522AA37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52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A35702-455B-4246-8658-574191C19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67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6E2C8D-194B-CA44-899A-B6A03FBB1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87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96A3D-5929-B04B-BBE0-5BA520296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94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2FC477-3D3A-8E4D-BCF5-BBB690A7C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60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011A64-F58D-8347-B792-942F0563E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6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F492DC-81AB-A34A-830A-B6D5773AA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28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2733D4-2A77-0044-BC66-766EEF9D9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88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FCCAD6-BCAE-0C43-A3AA-E6CDCE35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59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EBB14-EE86-1940-9F64-7A180E910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5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C522F7-9CD3-EA42-9526-9E4DEF9AA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556F4-4D13-9847-8177-F019360BF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45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AA68EA-59C3-254C-9566-DD2AD7F21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53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</Words>
  <Application>Microsoft Macintosh PowerPoint</Application>
  <PresentationFormat>Widescreen</PresentationFormat>
  <Paragraphs>23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Helvetica Neue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Eren</dc:creator>
  <cp:lastModifiedBy>A Eren</cp:lastModifiedBy>
  <cp:revision>3</cp:revision>
  <dcterms:created xsi:type="dcterms:W3CDTF">2019-06-24T02:22:46Z</dcterms:created>
  <dcterms:modified xsi:type="dcterms:W3CDTF">2019-06-24T02:48:18Z</dcterms:modified>
</cp:coreProperties>
</file>